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62FF-1738-48FB-9D96-47DD1404D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48BF1-319F-4676-A27D-845A5C6D2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5A823-9E63-4DA3-AAA5-05CBD259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54129-239C-4269-8740-915B7608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7C50D-A9D8-4A78-A0B7-D6C66A06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8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1C21-16BA-470B-ACC2-336739A9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DB746-84B1-454F-8695-576A1C805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E8483-E9EE-4927-8572-259DBA67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5CA36-9F3A-424A-BAE6-4EDE17F4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74A9-3D64-4DE3-B160-F1C0A8838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3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E7129-4E56-42A5-8CC0-12E88095F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6102D-8F8A-4BC3-9853-5188245B6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522D8-13A0-411A-86C4-DF4F94F65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515CE-9F68-46F6-B16C-FEF804178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12898-0DF1-4C78-9D68-4138BD13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B853-7323-42C2-8F73-83A20953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85EE9-1836-49EA-85FB-E899836E1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E1E9C-6CF5-4091-BB3C-F49EBA06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2980B-FF47-4421-A827-F02A03A4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DE152-AEB5-49F4-AC63-AE19126F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20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9034-C796-4FF7-A5B5-50CEE8AF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E7039-C5EB-4645-899A-CD866B3BD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A478F-85BA-44F6-81A5-A7D66221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2D025-D3B4-47F6-A310-6D56E2226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0D7EA-8C1E-4E2B-BF32-00922F5E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0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7D75-C7EB-4A93-B18D-4E91C8D0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0227-5796-403F-A5EE-86B747D4F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4EC2-8D90-482E-8CB0-123DA1EEA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10013-5896-4E4C-A203-C685E0A2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3F84E-874C-4EE9-991D-BEA15E3F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2A890-A099-4526-928F-2175A69C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1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B917-14B7-4178-BFC0-86F14678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58BD1-A531-43ED-B9CC-8AD44407B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C1AEA-AECE-404F-A059-A1DA74792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25657-478E-4DC5-BDD3-59A17C9ED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FD09AC-1D6B-4488-9798-35400E17D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D5F7-EA75-4C30-AC6C-655CA59C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7912B-E407-4A57-91AF-755CAC23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3CE30-0C67-49DC-85BC-2B704C37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54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12AF-34FA-4BE5-85BD-48C2BD92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2CDF9-DE2C-4D84-8964-06D59049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3574B-8A3C-4DFA-B682-97EBC2DF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FBFE5-02D7-4880-8A80-08971F84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0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A645F-24CB-4230-894A-6E588289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475CA-11E1-4634-B099-57A3F0701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7FD5E-0B10-4D52-9B5A-D1536290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44FD-CDC1-4952-B8AB-D7BE0424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7364F-E5AA-4917-B534-AECE1E23F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BFE02-0F4C-4933-9359-14C300BE6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1B15D-945D-4BB0-86C6-DD31C9833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36538-A4B5-4FAF-8C1B-C8914EBE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C5727-9E42-45E0-8F4B-0FA3DBDC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2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0BC0-A56C-4321-9579-1E9F212B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1198F-E436-4921-A00C-0B11A3BE2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5CCC4-53D9-4613-9362-49FF4C01B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CF61D-E489-45AE-8126-739C5289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C8D5C-09BC-4B98-9650-6F1E1C41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606F5-69B5-4577-ABE3-74A299D7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7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89968-A002-42D5-8AB5-BF66B1E4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07673-4B6C-4D2D-A545-31F93504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AF512-58DD-483B-AF55-5532636D6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05FFD-6DEF-4372-A358-19641B2C5E5A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DF9D3-714C-4636-995E-940671CC6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93262-47D5-47E3-8ABB-EAE20E6B3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C0E8C-12E6-44AD-B7EB-B851F2C88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3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5609C-B19C-4250-BA33-09813C1EB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8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4690D-CC36-4101-BE5B-38BF77E7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38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59F32-63C9-40F9-9E51-9990FC8B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AF963-9460-4B47-A4A4-BFF3827F2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7D3B40-9F33-4B23-9152-E89CF64A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4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0E7AF-B446-4E9E-9B54-9202908B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4577A-CAA8-4EB4-8099-B9FF7DD5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76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511F21-5E63-43F8-A9B9-792B5A9D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2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9A1B4-1ABF-479E-9F54-0B7D9733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8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6252C9-1CC1-41EE-BF77-F4FDD22E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DCED53-2D88-4342-BB1C-3AFFB8945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7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3A2591-5E61-424F-91DD-92211D4E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08E717-DFF6-40FB-A4DF-FC0FF067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79AC6-9534-4FA7-9D00-25AF474ED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6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22206B-F856-41D3-BCC5-441783AB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4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A4821-69F7-4902-9066-AD39AC0A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27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96535-802D-4A1B-A622-CDF3AC9A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78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099ED-B595-4E40-858E-A2CA00B2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0ED89B-D580-475B-B457-CD2F12E91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41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291A0-192F-49C0-BD1E-EB655EF33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82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CB35ED-F31D-4C60-898B-9640EED8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59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3F539B-EFC8-4D7D-9E08-FCB66286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6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C61029-BFE8-4A9E-8005-EA544AA2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89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49B4B3-FE88-48EA-9885-878451F1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1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17765-EEDD-45BA-8B68-3E462819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0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9E323D-761E-4ABF-8320-0FE9EDF5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45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E119F-EBD3-4A17-A795-39614A95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47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46C92-C125-4D4E-A82B-64974FB3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41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D3A8D2-6276-4787-BD3A-1412FE71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B2690-2AF0-473A-B6A0-00EAF616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81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C6052-4C18-493F-B4C9-9D3E801A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6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A3332D-690B-4568-9DAA-91194BFA8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6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23F6FD-6824-448E-BF6E-5C9EC5B9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3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E22227-FCFF-4DF6-B25A-6E2A3CB5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78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1A2D8-6C90-476A-BD73-8D96B3200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31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87F013-7791-4DAB-82FC-D7D92D09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5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559D8-F896-40E8-9B68-B082BC73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0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CE44E7-B4AF-4EA0-8768-2BDF8784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49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BCF17-464F-4970-B2E6-90E42837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0A138-528B-4C84-A24F-654A5FFD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26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DBEE6-7751-4E8B-B760-DDBDA6BE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81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7473C1-9BCB-4BA7-A83C-04EBC31C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2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367F4C-A010-4D33-95BF-E6ED1E86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81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92597-8F64-4D1E-9CCB-92224488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5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B2326E-2FAC-4744-9FF6-F8E6CB3B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47E22-B578-4D4F-8675-BC65D962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1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D0458-8CDE-4712-90FA-EFD135C8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36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B4B70-56E1-41F7-9A2E-39D3A19C3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03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5C669-8035-4D1C-A8C4-80E3E14C6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9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6226B-4FC5-4F5C-8E49-C5F8984E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57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B94454-588D-4C26-98E0-4531230C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1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2AE95-6C6D-4FF9-B54D-FD11CB54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12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293E6-40C0-48F1-869C-118ECD42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8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47441-365F-4E2B-9946-2EAF64CD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02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FFAF71-BBC9-428D-AB19-9F5FDA2E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BEB101-7FBC-4018-BE62-B383103C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86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54428-2628-45AE-85DC-4F57E799C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22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261D23-5F3F-4B00-A680-59C0F343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4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6172C-1EBD-4F25-BEB7-2D5F9070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25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92933-2B05-4FBB-AF1C-9B2341F9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63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E7384-C5A9-4245-8597-B3509CA8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7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564712-A7D4-4FEC-98B6-CD7D0AA11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2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4E3F5-E3D1-4BB7-8B43-478A9AD4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28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AA3A1F-7E77-4AC4-9466-68252382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4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C05F7-6532-48A8-82CE-CB19890DF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05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CE121-65CA-48F2-A382-5AA43D49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3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97287-76BB-4D43-B20B-231762B3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1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F257C8-04B0-4BCF-8CB0-AAC7A87F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9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A9566-4DF4-4C63-8BDF-15257F24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0</Words>
  <Application>Microsoft Office PowerPoint</Application>
  <PresentationFormat>Widescreen</PresentationFormat>
  <Paragraphs>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7</cp:revision>
  <dcterms:created xsi:type="dcterms:W3CDTF">2019-07-05T04:49:43Z</dcterms:created>
  <dcterms:modified xsi:type="dcterms:W3CDTF">2019-07-05T11:57:41Z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1914c68e-5edb-4955-9cf1-9114ff125bd5</vt:lpwstr>
  </property>
  <property fmtid="{D5CDD505-2E9C-101B-9397-08002B2CF9AE}" pid="3" name="HCLClassification">
    <vt:lpwstr>null</vt:lpwstr>
  </property>
</Properties>
</file>